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70" d="100"/>
          <a:sy n="70" d="100"/>
        </p:scale>
        <p:origin x="135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9/25/2025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9/25/2025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Machine%20Learning%20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athanpereira1234/ibmdatasciencecapstoneproject/blob/main/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Nathan Joseph Savio Pereira</a:t>
            </a:r>
          </a:p>
          <a:p>
            <a:r>
              <a:rPr lang="en-US" dirty="0">
                <a:solidFill>
                  <a:schemeClr val="bg2"/>
                </a:solidFill>
                <a:latin typeface="Abadi" panose="020B0604020104020204" pitchFamily="34" charset="0"/>
                <a:ea typeface="SF Pro" pitchFamily="2" charset="0"/>
                <a:cs typeface="SF Pro" pitchFamily="2" charset="0"/>
              </a:rPr>
              <a:t>21st March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400" dirty="0" err="1">
                <a:hlinkClick r:id="rId3"/>
              </a:rPr>
              <a:t>ibmdatasciencecapstoneproject</a:t>
            </a:r>
            <a:r>
              <a:rPr lang="en-US" sz="2400" dirty="0">
                <a:hlinkClick r:id="rId3"/>
              </a:rPr>
              <a:t>/Data </a:t>
            </a:r>
            <a:r>
              <a:rPr lang="en-US" sz="2400" dirty="0" err="1">
                <a:hlinkClick r:id="rId3"/>
              </a:rPr>
              <a:t>Wrangling.ipynb</a:t>
            </a:r>
            <a:r>
              <a:rPr lang="en-US" sz="2400" dirty="0">
                <a:hlinkClick r:id="rId3"/>
              </a:rPr>
              <a:t> at main · nathanpereira1234/</a:t>
            </a:r>
            <a:r>
              <a:rPr lang="en-US" sz="2400" dirty="0" err="1">
                <a:hlinkClick r:id="rId3"/>
              </a:rPr>
              <a:t>ibmdatasciencecapstoneproject</a:t>
            </a:r>
            <a:r>
              <a:rPr lang="en-US" sz="2200" dirty="0">
                <a:solidFill>
                  <a:srgbClr val="1C7DDB"/>
                </a:solidFill>
                <a:latin typeface="Abadi" panose="020B0604020104020204" pitchFamily="34" charset="0"/>
              </a:rPr>
              <a:t>.</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4"/>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400" dirty="0" err="1">
                <a:hlinkClick r:id="rId3"/>
              </a:rPr>
              <a:t>ibmdatasciencecapstoneproject</a:t>
            </a:r>
            <a:r>
              <a:rPr lang="en-US" sz="2400" dirty="0">
                <a:hlinkClick r:id="rId3"/>
              </a:rPr>
              <a:t>/EDA with Data </a:t>
            </a:r>
            <a:r>
              <a:rPr lang="en-US" sz="2400" dirty="0" err="1">
                <a:hlinkClick r:id="rId3"/>
              </a:rPr>
              <a:t>Visualization.ipynb</a:t>
            </a:r>
            <a:r>
              <a:rPr lang="en-US" sz="2400" dirty="0">
                <a:hlinkClick r:id="rId3"/>
              </a:rPr>
              <a:t> at main · nathanpereira1234/</a:t>
            </a:r>
            <a:r>
              <a:rPr lang="en-US" sz="2400" dirty="0" err="1">
                <a:hlinkClick r:id="rId3"/>
              </a:rPr>
              <a:t>ibmdatasciencecapstoneproject</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4"/>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5"/>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400" dirty="0" err="1">
                <a:hlinkClick r:id="rId3"/>
              </a:rPr>
              <a:t>ibmdatasciencecapstoneproject</a:t>
            </a:r>
            <a:r>
              <a:rPr lang="en-US" sz="2400" dirty="0">
                <a:hlinkClick r:id="rId3"/>
              </a:rPr>
              <a:t>/EDA with </a:t>
            </a:r>
            <a:r>
              <a:rPr lang="en-US" sz="2400" dirty="0" err="1">
                <a:hlinkClick r:id="rId3"/>
              </a:rPr>
              <a:t>SQL.ipynb</a:t>
            </a:r>
            <a:r>
              <a:rPr lang="en-US" sz="2400" dirty="0">
                <a:hlinkClick r:id="rId3"/>
              </a:rPr>
              <a:t> at main · nathanpereira1234/</a:t>
            </a:r>
            <a:r>
              <a:rPr lang="en-US" sz="2400" dirty="0" err="1">
                <a:hlinkClick r:id="rId3"/>
              </a:rPr>
              <a:t>ibmdatasciencecapstoneproject</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400" dirty="0">
                <a:hlinkClick r:id="rId3"/>
              </a:rPr>
              <a:t>ibmdatasciencecapstoneproject/app.py at main · nathanpereira1234/</a:t>
            </a:r>
            <a:r>
              <a:rPr lang="en-US" sz="2400" dirty="0" err="1">
                <a:hlinkClick r:id="rId3"/>
              </a:rPr>
              <a:t>ibmdatasciencecapstoneproject</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400" dirty="0" err="1">
                <a:hlinkClick r:id="rId3"/>
              </a:rPr>
              <a:t>ibmdatasciencecapstoneproject</a:t>
            </a:r>
            <a:r>
              <a:rPr lang="en-US" sz="2400" dirty="0">
                <a:hlinkClick r:id="rId3"/>
              </a:rPr>
              <a:t>/Machine Learning </a:t>
            </a:r>
            <a:r>
              <a:rPr lang="en-US" sz="2400" dirty="0" err="1">
                <a:hlinkClick r:id="rId3"/>
              </a:rPr>
              <a:t>Prediction.ipynb</a:t>
            </a:r>
            <a:r>
              <a:rPr lang="en-US" sz="2400" dirty="0">
                <a:hlinkClick r:id="rId3"/>
              </a:rPr>
              <a:t> at main · nathanpereira1234/</a:t>
            </a:r>
            <a:r>
              <a:rPr lang="en-US" sz="2400" dirty="0" err="1">
                <a:hlinkClick r:id="rId3"/>
              </a:rPr>
              <a:t>ibmdatasciencecapstoneproject</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400" dirty="0" err="1">
                <a:hlinkClick r:id="rId3"/>
              </a:rPr>
              <a:t>ibmdatasciencecapstoneproject</a:t>
            </a:r>
            <a:r>
              <a:rPr lang="en-US" sz="2400" dirty="0">
                <a:hlinkClick r:id="rId3"/>
              </a:rPr>
              <a:t>/Data Collection </a:t>
            </a:r>
            <a:r>
              <a:rPr lang="en-US" sz="2400" dirty="0" err="1">
                <a:hlinkClick r:id="rId3"/>
              </a:rPr>
              <a:t>API.ipynb</a:t>
            </a:r>
            <a:r>
              <a:rPr lang="en-US" sz="2400" dirty="0">
                <a:hlinkClick r:id="rId3"/>
              </a:rPr>
              <a:t> at main · nathanpereira1234/</a:t>
            </a:r>
            <a:r>
              <a:rPr lang="en-US" sz="2400" dirty="0" err="1">
                <a:hlinkClick r:id="rId3"/>
              </a:rPr>
              <a:t>ibmdatasciencecapstoneproject</a:t>
            </a:r>
            <a:r>
              <a:rPr lang="en-US" sz="2200" dirty="0">
                <a:solidFill>
                  <a:srgbClr val="1C7DDB"/>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400" dirty="0" err="1">
                <a:hlinkClick r:id="rId3"/>
              </a:rPr>
              <a:t>ibmdatasciencecapstoneproject</a:t>
            </a:r>
            <a:r>
              <a:rPr lang="en-US" sz="2400" dirty="0">
                <a:hlinkClick r:id="rId3"/>
              </a:rPr>
              <a:t>/Data Collection with Web </a:t>
            </a:r>
            <a:r>
              <a:rPr lang="en-US" sz="2400" dirty="0" err="1">
                <a:hlinkClick r:id="rId3"/>
              </a:rPr>
              <a:t>Scraping.ipynb</a:t>
            </a:r>
            <a:r>
              <a:rPr lang="en-US" sz="2400" dirty="0">
                <a:hlinkClick r:id="rId3"/>
              </a:rPr>
              <a:t> at main · nathanpereira1234/</a:t>
            </a:r>
            <a:r>
              <a:rPr lang="en-US" sz="2400" dirty="0" err="1">
                <a:hlinkClick r:id="rId3"/>
              </a:rPr>
              <a:t>ibmdatasciencecapstoneproject</a:t>
            </a:r>
            <a:r>
              <a:rPr lang="en-US" sz="2200" dirty="0">
                <a:solidFill>
                  <a:srgbClr val="1C7DDB"/>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1314</TotalTime>
  <Words>1740</Words>
  <Application>Microsoft Office PowerPoint</Application>
  <PresentationFormat>Widescreen</PresentationFormat>
  <Paragraphs>205</Paragraphs>
  <Slides>46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46</vt:i4>
      </vt:variant>
    </vt:vector>
  </HeadingPairs>
  <TitlesOfParts>
    <vt:vector size="51"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Pereira, Nathan Joseph Savio</cp:lastModifiedBy>
  <cp:revision>199</cp:revision>
  <dcterms:created xsi:type="dcterms:W3CDTF">2021-04-29T18:58:34Z</dcterms:created>
  <dcterms:modified xsi:type="dcterms:W3CDTF">2025-09-25T03:49:13Z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MSIP_Label_ff6dbec8-95a8-4638-9f5f-bd076536645c_Enabled">
    <vt:lpwstr>true</vt:lpwstr>
  </property>
  <property fmtid="{D5CDD505-2E9C-101B-9397-08002B2CF9AE}" pid="4" name="MSIP_Label_ff6dbec8-95a8-4638-9f5f-bd076536645c_SetDate">
    <vt:lpwstr>2025-09-25T03:48:46Z</vt:lpwstr>
  </property>
  <property fmtid="{D5CDD505-2E9C-101B-9397-08002B2CF9AE}" pid="5" name="MSIP_Label_ff6dbec8-95a8-4638-9f5f-bd076536645c_Method">
    <vt:lpwstr>Standard</vt:lpwstr>
  </property>
  <property fmtid="{D5CDD505-2E9C-101B-9397-08002B2CF9AE}" pid="6" name="MSIP_Label_ff6dbec8-95a8-4638-9f5f-bd076536645c_Name">
    <vt:lpwstr>Restricted - Default</vt:lpwstr>
  </property>
  <property fmtid="{D5CDD505-2E9C-101B-9397-08002B2CF9AE}" pid="7" name="MSIP_Label_ff6dbec8-95a8-4638-9f5f-bd076536645c_SiteId">
    <vt:lpwstr>5dbf1add-202a-4b8d-815b-bf0fb024e033</vt:lpwstr>
  </property>
  <property fmtid="{D5CDD505-2E9C-101B-9397-08002B2CF9AE}" pid="8" name="MSIP_Label_ff6dbec8-95a8-4638-9f5f-bd076536645c_ActionId">
    <vt:lpwstr>4d41a47a-07a6-4c91-b342-b332307ef0a9</vt:lpwstr>
  </property>
  <property fmtid="{D5CDD505-2E9C-101B-9397-08002B2CF9AE}" pid="9" name="MSIP_Label_ff6dbec8-95a8-4638-9f5f-bd076536645c_ContentBits">
    <vt:lpwstr>0</vt:lpwstr>
  </property>
  <property fmtid="{D5CDD505-2E9C-101B-9397-08002B2CF9AE}" pid="10" name="MSIP_Label_ff6dbec8-95a8-4638-9f5f-bd076536645c_Tag">
    <vt:lpwstr>10, 3, 0, 1</vt:lpwstr>
  </property>
</Properties>
</file>

<file path=docProps/thumbnail.jpeg>
</file>